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669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6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36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62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8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62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46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93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40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14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33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EED52-A36C-4212-AAA2-7FB6BD2B907E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51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379D5A-6424-4694-A3B6-06C11EC1BC5D}"/>
              </a:ext>
            </a:extLst>
          </p:cNvPr>
          <p:cNvSpPr txBox="1"/>
          <p:nvPr/>
        </p:nvSpPr>
        <p:spPr>
          <a:xfrm>
            <a:off x="0" y="3266630"/>
            <a:ext cx="1219200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Учебная практика по ПМ.04 «Внедрение и поддержка компьютерных систем»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Photoshop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Кашарный Кирилл Алексеевич, ИСп21-2К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Калининград 2023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5065-5C01-4387-BCCC-0B625FB83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4" y="170916"/>
            <a:ext cx="1444877" cy="12497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E7758F-4809-4B0D-8DA5-3EA8C069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11" y="298943"/>
            <a:ext cx="11424894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9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Примеры операций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33208" cy="502599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7" y="1690688"/>
            <a:ext cx="2609314" cy="210330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230957" y="3793990"/>
            <a:ext cx="5406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Расширенная подсказка: инструмент «Быстрое выделение»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119" y="4138012"/>
            <a:ext cx="2523963" cy="196308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841347" y="6066569"/>
            <a:ext cx="4185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Расширенная подсказка: инструмент «Рамка»</a:t>
            </a:r>
          </a:p>
        </p:txBody>
      </p:sp>
    </p:spTree>
    <p:extLst>
      <p:ext uri="{BB962C8B-B14F-4D97-AF65-F5344CB8AC3E}">
        <p14:creationId xmlns:p14="http://schemas.microsoft.com/office/powerpoint/2010/main" val="359921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качества компьютерных систем в процессе эксплуатации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Функциональность – Изначальный показатель функциональности довольно велик, среди возможностей: Быстрое исправление фотографий ,Сложная ретушь ,Коллаж и монтаж ,Работа с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мокапами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,Рисование ,Веб-дизайн, Анимация ,3D-моделинг.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 – По сравнению с редактором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Gimp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имеет более понятливый интерфейс и может использоваться как пользователями, только обучающимися работе с фоторедакторами, так и профессионалами пользовавшимися другими редакторами.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587" y="1636596"/>
            <a:ext cx="4296295" cy="358480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318452" y="5211834"/>
            <a:ext cx="3769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Панель инструментов, по левой стороне.</a:t>
            </a:r>
          </a:p>
        </p:txBody>
      </p:sp>
    </p:spTree>
    <p:extLst>
      <p:ext uri="{BB962C8B-B14F-4D97-AF65-F5344CB8AC3E}">
        <p14:creationId xmlns:p14="http://schemas.microsoft.com/office/powerpoint/2010/main" val="41417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на ошибки ввода/вывода данных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36752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первичного теста ввода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вывода изображений не было выявлено ошибок.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0" y="1980569"/>
            <a:ext cx="2229055" cy="33416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4564" y="198056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1)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044" y="1980569"/>
            <a:ext cx="4499238" cy="108518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94349" y="198056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ru-RU" dirty="0"/>
              <a:t>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21" y="3355632"/>
            <a:ext cx="4763474" cy="297350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794349" y="365140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418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45" y="757215"/>
            <a:ext cx="3511600" cy="17192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16" y="757215"/>
            <a:ext cx="475529" cy="4938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571" y="757215"/>
            <a:ext cx="3127519" cy="174360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33353" y="81945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  <a:r>
              <a:rPr lang="ru-RU" dirty="0"/>
              <a:t>)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452" y="2775471"/>
            <a:ext cx="5938019" cy="340186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678234" y="2869060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961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рисков. Выявление первичных и вторичных ошибок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Предварительные риски обуславливаются неправильно выбранным форматом, не предполагаемым самим редактором, а также не соответствием минимальным технически требуемым характеристикам к имеющимся 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Первичные и Вторичные ошибки выявляются путем практической эксплуатации. По ходу работы на данный момент ошибок не выявлено.</a:t>
            </a:r>
          </a:p>
        </p:txBody>
      </p:sp>
    </p:spTree>
    <p:extLst>
      <p:ext uri="{BB962C8B-B14F-4D97-AF65-F5344CB8AC3E}">
        <p14:creationId xmlns:p14="http://schemas.microsoft.com/office/powerpoint/2010/main" val="389757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вируса и устранение последствий его влияния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5807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обладает встроенными функциями проверки файлов.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Следует использовать Антивирусные ПО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7193"/>
            <a:ext cx="4006735" cy="22537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07211" y="4730981"/>
            <a:ext cx="111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Kaspersky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94" y="2477193"/>
            <a:ext cx="3005051" cy="225378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433088" y="4686489"/>
            <a:ext cx="908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McAfee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919" y="2626822"/>
            <a:ext cx="3294670" cy="210415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648468" y="4737562"/>
            <a:ext cx="1291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Bitdefender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58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защиты программного обеспечения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своей сути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Adobe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может быть рассмотрен как ресурс, из которого злоумышленники могут заполучить данные, содержащие личную информацию и другие важные сведения, а также помешать стабильной работе.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8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реестром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71646" y="1653281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Auslogics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BoostSpeed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9" y="1985206"/>
            <a:ext cx="3708504" cy="24968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9" y="4556915"/>
            <a:ext cx="3708504" cy="228138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887185" y="1690690"/>
            <a:ext cx="1571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CrystalDiskInfo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52" y="2060022"/>
            <a:ext cx="5302348" cy="36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8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10515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заключении стоит отметить, что для работы в текстовых редакторах могут понадобиться расширенные и тонкие функции(А также возможность оптимизации под слабое железо), в таком случае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Photoshop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 предоставить все что требуется.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стоит отметить что помимо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Photoshop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имеется бесплатный редактор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GIMP(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 стоит выделить меньший функционал), что подразумевает собой то, что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инструмент в первую очередь профессиональный, а после уже и любительский.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Исходя из функционала, внедренного ПО, вычислительная машина будет иметь более расширенный функционал при работе с изображениями разных форматов, что должно облегчить работу в разных сферах деятельности, где данный функционал необходим.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Техника безопасности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41306"/>
            <a:ext cx="1135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требует особых предписаний, а содержит основные пункты соблюдения ТБ при работе с вычислительной техникой и периферией.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пользовании средствами вычислительной техники и периферийным оборудованием каждый работник должен внимательно и осторожно обращаться с электропроводкой, приборами и аппаратами и всегда помнить, что пренебрежение правилами безопасности угрожает и здоровью, и жизни человека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избежание поражения электрическим током необходимо твердо знать и выполнять правила безопасного пользования электроэнергией.</a:t>
            </a:r>
          </a:p>
        </p:txBody>
      </p:sp>
    </p:spTree>
    <p:extLst>
      <p:ext uri="{BB962C8B-B14F-4D97-AF65-F5344CB8AC3E}">
        <p14:creationId xmlns:p14="http://schemas.microsoft.com/office/powerpoint/2010/main" val="8588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выбранного аппаратного и программного обеспечения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718831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Adobe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это многофункциональный графический редактор, разрабатываемый и распространяемый компанией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Adobe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основном работает с растровыми изображениями, однако имеет некоторые векторные инструменты. Продукт является лидером рынка в области коммерческих средств редактирования растровых изображений и наиболее известной программой разработчика.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64" y="3364631"/>
            <a:ext cx="2048434" cy="213378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956601" y="5129084"/>
            <a:ext cx="1607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Adobe Systems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35" y="3336073"/>
            <a:ext cx="2527194" cy="189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8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и установка программного обеспечения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данном этапе загрузка ПО не обязательна, в связи с тем, что ПО находится на переносном носителе информации. Установка проводится стандартно.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65" y="2911461"/>
            <a:ext cx="4982270" cy="20957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3447" y="283158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3318898"/>
            <a:ext cx="4982270" cy="17147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52091" y="3200916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b="21686"/>
          <a:stretch/>
        </p:blipFill>
        <p:spPr>
          <a:xfrm>
            <a:off x="1015666" y="3608354"/>
            <a:ext cx="4982270" cy="22381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52091" y="357024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3)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09" y="4057562"/>
            <a:ext cx="3155803" cy="26031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52091" y="4057562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4)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691" y="2865770"/>
            <a:ext cx="1986921" cy="1952706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243474" y="283158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5)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691" y="4989825"/>
            <a:ext cx="2193323" cy="179699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243474" y="4989825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6)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9468" y="2845857"/>
            <a:ext cx="2432065" cy="1972619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9017250" y="282852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7)</a:t>
            </a:r>
          </a:p>
        </p:txBody>
      </p:sp>
    </p:spTree>
    <p:extLst>
      <p:ext uri="{BB962C8B-B14F-4D97-AF65-F5344CB8AC3E}">
        <p14:creationId xmlns:p14="http://schemas.microsoft.com/office/powerpoint/2010/main" val="266979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7987"/>
            <a:ext cx="10515600" cy="1325563"/>
          </a:xfrm>
        </p:spPr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отдельных компонентов программного обеспечения компьютерных систем и конфигурирование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88083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вкладке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(производительность) можно подобрать настройки, при которых ему будет более комфортно работать даже на слабых машинах. Первый раздел – память. С помощью ползунка можно выставить любое значение. Система автоматически рассчитывает доступное количество байт памяти и самый благоприятный диапазон значений, на случай, если вам сложно определиться самому.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268435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разделе настройки дисков можно выбрать локальный раздел, который будет использоваться для хранения временных файлов, а также при необходимости выступать в качестве раздела подкачки памяти.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84" y="3800255"/>
            <a:ext cx="4298670" cy="21316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752674" y="6060889"/>
            <a:ext cx="3101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Интерпортация</a:t>
            </a:r>
            <a:r>
              <a:rPr lang="ru-RU" dirty="0"/>
              <a:t> изображений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702" y="3761570"/>
            <a:ext cx="4454693" cy="217036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178346" y="6060889"/>
            <a:ext cx="2540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Экспорт буфера обмена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934200" y="2694254"/>
            <a:ext cx="441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графического процессора. В дополнительном меню этого пункта можно выбрать режим использования GPU.</a:t>
            </a:r>
          </a:p>
        </p:txBody>
      </p:sp>
    </p:spTree>
    <p:extLst>
      <p:ext uri="{BB962C8B-B14F-4D97-AF65-F5344CB8AC3E}">
        <p14:creationId xmlns:p14="http://schemas.microsoft.com/office/powerpoint/2010/main" val="201424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0741"/>
            <a:ext cx="10515600" cy="1325563"/>
          </a:xfrm>
        </p:spPr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повышения производительности программного обеспечения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99496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CS6 включены более 60 улучшений производительности, также известных как функции «Просто сделай» (JDI). Эти небольшие улучшения созданы по в ответ на постоянные просьбы потребителей и в целом могут значительно повысить производительность работы. Среди них: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2333685"/>
            <a:ext cx="105156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Кисти - Добавленный параметр, позволяющий игнорировать добавление корректирующих слоев в меню «Образец» на панели параметров.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Палитра цветов- Вставка в шестнадцатеричное поле со знаком # (например, #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aabbcc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или префиксом 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(например, 0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xAABBCC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Каналы - Увеличивает максимальный размер кисти до 5000 пикселов.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Пипетка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Форматы файла -Чтение файлов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TIFF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большей битовой глубиной. Поддержка формата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BIGTIFF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(файлы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TIFF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размером более 4 ГБ), Поддержка общих форматов пары стереоизображений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MPO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процессор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размеров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-Бикубический параметр «Автоматически» сам выбирает лучший метод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ресамплинга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зависимости от типа изменения размера изображения.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2221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диагностики оборудования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0245"/>
            <a:ext cx="3259801" cy="233634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027210" y="3596590"/>
            <a:ext cx="881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AIDA64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13" y="1260245"/>
            <a:ext cx="4330651" cy="231689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140452" y="353646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GPU-Z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218" y="1260245"/>
            <a:ext cx="2878088" cy="233634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826677" y="3577143"/>
            <a:ext cx="169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CrystalDiskMark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t="7230"/>
          <a:stretch/>
        </p:blipFill>
        <p:spPr>
          <a:xfrm>
            <a:off x="1712657" y="3962385"/>
            <a:ext cx="1874671" cy="250288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157709" y="6461737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FurMark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13" y="3962385"/>
            <a:ext cx="3228600" cy="242145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74885" y="6440426"/>
            <a:ext cx="1052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MemTest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929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9875"/>
            <a:ext cx="10515600" cy="1130532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и модификация ПО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26425" y="1077084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6084916" y="1180407"/>
            <a:ext cx="11084" cy="5677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8445608" y="1077084"/>
            <a:ext cx="1593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Модификация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93023" y="1446416"/>
            <a:ext cx="5791893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памяти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вы понимаете, чем больше памяти выделено для работы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тем быстрее работает программа.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 подкачки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программа работает с большим количеством информации и эта информация не помещается в оперативную память, программа начинает записывать данные в “файл подкачки” на жесткий диск. То есть файл исполняет роль оперативной памяти.</a:t>
            </a:r>
          </a:p>
          <a:p>
            <a:pPr lvl="0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истории и кэш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 панель настроек находится в меню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(Windows) Edit &gt; Preferences &gt; Performance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(Mac OS)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Photoshop &gt; Preferences &gt; Performance.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 кэш для того, чтобы быстро отображать изображение.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States.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Каждая операция, сохраненная в истории и увеличивает “файл подкачки”.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 возможности видеокарты для ускорения отображения изображения.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084916" y="1446416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HEXY. Данный плагин позволяет быстро получить HEX и RGB коды цветов. Работает в связке с инструментом «Пипетка».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Marks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размерную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метку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прямоугольного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выделения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Pictura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Очень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полезный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плагин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дает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искать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вставлять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картинки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.Разработка компании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,позволяет открывать и редактировать текстуры игр в формате DDS.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Velositey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.В его состав входит множество шаблонов и стандартных сеток (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Встроенные модули позволяют быстро создавать повторяющиеся элементы страниц.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Lorem Ipsum Generator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называемый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генератор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рыбы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Рыба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бессмысленный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текст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заполнения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параграфов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создаваемых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макетах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веб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1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0929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оператора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329664"/>
            <a:ext cx="110476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Назначение программы - Обработка растровых изображений, а также возможность обработки анимированных изображений.</a:t>
            </a:r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Условия выполнения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</a:t>
            </a:r>
            <a:r>
              <a:rPr lang="ru-RU" sz="1600" dirty="0"/>
              <a:t> - Программа будет выполняться при отсутствии браузера. Также выход в Интернет не обязателен.(При соблюдении системных требований).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251" y="2924272"/>
            <a:ext cx="3222567" cy="36990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188036" y="6519446"/>
            <a:ext cx="3697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Системные требования для ОС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359" y="2924272"/>
            <a:ext cx="3263069" cy="36349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699462" y="6519446"/>
            <a:ext cx="358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Системные требования для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2924272"/>
            <a:ext cx="40164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программы и сообщения оператору-Выполнение операций программы выполняются в зависимости от выбранных оператором инструментов и без оповещения оператора.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сообщения оператору используется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виде отображения на самом ПО</a:t>
            </a:r>
          </a:p>
        </p:txBody>
      </p:sp>
    </p:spTree>
    <p:extLst>
      <p:ext uri="{BB962C8B-B14F-4D97-AF65-F5344CB8AC3E}">
        <p14:creationId xmlns:p14="http://schemas.microsoft.com/office/powerpoint/2010/main" val="10152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1178</Words>
  <Application>Microsoft Office PowerPoint</Application>
  <PresentationFormat>Широкоэкранный</PresentationFormat>
  <Paragraphs>121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Техника безопасности</vt:lpstr>
      <vt:lpstr>Описание выбранного аппаратного и программного обеспечения</vt:lpstr>
      <vt:lpstr>Загрузка и установка программного обеспечения </vt:lpstr>
      <vt:lpstr>Настройка отдельных компонентов программного обеспечения компьютерных систем и конфигурирование </vt:lpstr>
      <vt:lpstr>Инструменты повышения производительности программного обеспечения </vt:lpstr>
      <vt:lpstr>Средства диагностики оборудования </vt:lpstr>
      <vt:lpstr>Оптимизация и модификация ПО </vt:lpstr>
      <vt:lpstr> Для оператора</vt:lpstr>
      <vt:lpstr>Примеры операций</vt:lpstr>
      <vt:lpstr>Обеспечение качества компьютерных систем в процессе эксплуатации</vt:lpstr>
      <vt:lpstr>Тестирование на ошибки ввода/вывода данных </vt:lpstr>
      <vt:lpstr>Презентация PowerPoint</vt:lpstr>
      <vt:lpstr>Анализ рисков. Выявление первичных и вторичных ошибок</vt:lpstr>
      <vt:lpstr>Обнаружение вируса и устранение последствий его влияния</vt:lpstr>
      <vt:lpstr>Тестирование защиты программного обеспечения</vt:lpstr>
      <vt:lpstr>Работа с реестром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Общественный</cp:lastModifiedBy>
  <cp:revision>30</cp:revision>
  <dcterms:created xsi:type="dcterms:W3CDTF">2023-03-03T15:24:21Z</dcterms:created>
  <dcterms:modified xsi:type="dcterms:W3CDTF">2023-03-06T09:26:07Z</dcterms:modified>
</cp:coreProperties>
</file>